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“Forewarned is forearmed”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None of us know how this virus disruption will progress but thinking about strategies for what might come next can help us have a sense of coping with and thriving within this environment.</a:t>
            </a:r>
            <a:endParaRPr lang="en-A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75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has COVID-19 affected our work for the better?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924" y="2126222"/>
            <a:ext cx="4313864" cy="3777622"/>
          </a:xfrm>
        </p:spPr>
        <p:txBody>
          <a:bodyPr/>
          <a:lstStyle/>
          <a:p>
            <a:r>
              <a:rPr lang="en-AU" dirty="0" smtClean="0"/>
              <a:t>Greater interest in story telling and capturing older generation stories. They have something to tell us about coping now. (Polio, wartime, Spanish flu </a:t>
            </a:r>
            <a:r>
              <a:rPr lang="en-AU" dirty="0" err="1" smtClean="0"/>
              <a:t>etc</a:t>
            </a:r>
            <a:r>
              <a:rPr lang="en-AU" dirty="0" smtClean="0"/>
              <a:t>…)</a:t>
            </a:r>
          </a:p>
          <a:p>
            <a:r>
              <a:rPr lang="en-AU" dirty="0" smtClean="0"/>
              <a:t>Older generations becoming more tech savvy or accepting that </a:t>
            </a:r>
            <a:r>
              <a:rPr lang="en-AU" dirty="0"/>
              <a:t>online chats and video conferencing software</a:t>
            </a:r>
            <a:r>
              <a:rPr lang="en-AU" dirty="0" smtClean="0"/>
              <a:t> can help them.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/>
              <a:t>Accepting that face to face is not possible and a telephone is acceptable.</a:t>
            </a:r>
            <a:endParaRPr lang="en-AU" dirty="0"/>
          </a:p>
          <a:p>
            <a:r>
              <a:rPr lang="en-AU" dirty="0" smtClean="0"/>
              <a:t>Greater </a:t>
            </a:r>
            <a:r>
              <a:rPr lang="en-AU" dirty="0"/>
              <a:t>media interest. Radio Adelaide, The Age and ABC Morning show.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2993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has COVID-19 adversely affected our market and business?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Clients reluctant to start life story telling because they want a face-to-face interview, but are afraid of infection.</a:t>
            </a:r>
          </a:p>
          <a:p>
            <a:r>
              <a:rPr lang="en-AU" dirty="0" smtClean="0"/>
              <a:t>Mastering different technology to match the changing environment.</a:t>
            </a:r>
          </a:p>
          <a:p>
            <a:r>
              <a:rPr lang="en-AU" dirty="0" smtClean="0"/>
              <a:t>Crowded home spaces when family are home when we are working.</a:t>
            </a:r>
          </a:p>
          <a:p>
            <a:r>
              <a:rPr lang="en-AU" dirty="0" smtClean="0"/>
              <a:t>Supporting family with remote learning/working.</a:t>
            </a:r>
            <a:endParaRPr lang="en-AU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5" y="2580552"/>
            <a:ext cx="4313238" cy="2868471"/>
          </a:xfrm>
        </p:spPr>
      </p:pic>
    </p:spTree>
    <p:extLst>
      <p:ext uri="{BB962C8B-B14F-4D97-AF65-F5344CB8AC3E}">
        <p14:creationId xmlns:p14="http://schemas.microsoft.com/office/powerpoint/2010/main" val="3427483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Tell tale signs of not coping for you and for clients.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Trouble sleeping.</a:t>
            </a:r>
          </a:p>
          <a:p>
            <a:r>
              <a:rPr lang="en-AU" dirty="0" smtClean="0"/>
              <a:t>Anxiety.</a:t>
            </a:r>
          </a:p>
          <a:p>
            <a:r>
              <a:rPr lang="en-AU" dirty="0" smtClean="0"/>
              <a:t>Depression.</a:t>
            </a:r>
          </a:p>
          <a:p>
            <a:r>
              <a:rPr lang="en-AU" dirty="0" smtClean="0"/>
              <a:t>Angry outbursts.</a:t>
            </a:r>
          </a:p>
          <a:p>
            <a:r>
              <a:rPr lang="en-AU" dirty="0" smtClean="0"/>
              <a:t>Flashbacks to other trauma.</a:t>
            </a:r>
          </a:p>
          <a:p>
            <a:r>
              <a:rPr lang="en-AU" dirty="0" smtClean="0"/>
              <a:t>Alcohol or substance abuse.</a:t>
            </a:r>
          </a:p>
          <a:p>
            <a:r>
              <a:rPr lang="en-AU" dirty="0" smtClean="0"/>
              <a:t>Staring off into the distance.</a:t>
            </a:r>
          </a:p>
          <a:p>
            <a:pPr marL="0" indent="0">
              <a:buNone/>
            </a:pPr>
            <a:endParaRPr lang="en-AU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/>
              <a:t>Not </a:t>
            </a:r>
            <a:r>
              <a:rPr lang="en-AU" dirty="0" smtClean="0"/>
              <a:t>present or easily distracted.</a:t>
            </a:r>
            <a:endParaRPr lang="en-AU" dirty="0"/>
          </a:p>
          <a:p>
            <a:r>
              <a:rPr lang="en-AU" dirty="0"/>
              <a:t>Cutting off family.</a:t>
            </a:r>
          </a:p>
          <a:p>
            <a:r>
              <a:rPr lang="en-AU" dirty="0" smtClean="0"/>
              <a:t>Risky behaviour,</a:t>
            </a:r>
          </a:p>
          <a:p>
            <a:r>
              <a:rPr lang="en-AU" dirty="0" smtClean="0"/>
              <a:t>Hyper vigilance or on edge.</a:t>
            </a:r>
          </a:p>
          <a:p>
            <a:r>
              <a:rPr lang="en-AU" dirty="0" smtClean="0"/>
              <a:t>Emotional roller coaster.</a:t>
            </a:r>
          </a:p>
          <a:p>
            <a:r>
              <a:rPr lang="en-AU" dirty="0" smtClean="0"/>
              <a:t>Not wanting to do your usual things.</a:t>
            </a:r>
          </a:p>
          <a:p>
            <a:r>
              <a:rPr lang="en-AU" dirty="0" smtClean="0"/>
              <a:t>Feeling generally “out of sorts”.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51003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to do – be prepared – forewarned and forearmed?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 client</a:t>
            </a:r>
            <a:endParaRPr lang="en-A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00774" y="2616668"/>
            <a:ext cx="4342893" cy="4163561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Put them at ease - explain the interview process. Note taking, recording, what happens, rules of engagement.</a:t>
            </a:r>
          </a:p>
          <a:p>
            <a:r>
              <a:rPr lang="en-AU" dirty="0" smtClean="0"/>
              <a:t>Let them ask questions.</a:t>
            </a:r>
          </a:p>
          <a:p>
            <a:r>
              <a:rPr lang="en-AU" dirty="0" smtClean="0"/>
              <a:t>Set boundaries – what won’t be discussed.</a:t>
            </a:r>
          </a:p>
          <a:p>
            <a:r>
              <a:rPr lang="en-AU" dirty="0" smtClean="0"/>
              <a:t>Victims might feel shame, acknowledge the feeling and help them through.</a:t>
            </a:r>
          </a:p>
          <a:p>
            <a:r>
              <a:rPr lang="en-AU" dirty="0" smtClean="0"/>
              <a:t>If you know you have a traumatic interview coming up prepare them. Ask what they will want to do afterwards or who they might call . Forewarned and forearmed.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84611" y="2165127"/>
            <a:ext cx="3999001" cy="383838"/>
          </a:xfrm>
        </p:spPr>
        <p:txBody>
          <a:bodyPr/>
          <a:lstStyle/>
          <a:p>
            <a:r>
              <a:rPr lang="en-AU" b="1" dirty="0" smtClean="0"/>
              <a:t>Fo</a:t>
            </a:r>
            <a:r>
              <a:rPr lang="en-AU" dirty="0" smtClean="0"/>
              <a:t>r</a:t>
            </a:r>
            <a:r>
              <a:rPr lang="en-AU" b="1" dirty="0" smtClean="0"/>
              <a:t> yourself</a:t>
            </a:r>
            <a:endParaRPr lang="en-AU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44938" y="2809092"/>
            <a:ext cx="4338674" cy="2234080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Create your own self care worksheet with instructions on what to do when you feel out of sorts after a traumatic interview or in these times.  ( Will distribute).</a:t>
            </a:r>
          </a:p>
          <a:p>
            <a:r>
              <a:rPr lang="en-AU" dirty="0" smtClean="0"/>
              <a:t>Acknowledge to yourself that it is OK to feel these feelings and they will pass.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2874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4146" y="1350818"/>
            <a:ext cx="8894618" cy="5203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smtClean="0"/>
              <a:t>What challenges have you faced?</a:t>
            </a:r>
          </a:p>
          <a:p>
            <a:pPr algn="ctr"/>
            <a:endParaRPr lang="en-AU" sz="3200" dirty="0" smtClean="0"/>
          </a:p>
          <a:p>
            <a:pPr algn="ctr"/>
            <a:r>
              <a:rPr lang="en-AU" sz="3200" dirty="0" smtClean="0"/>
              <a:t>What have you done about them?</a:t>
            </a:r>
          </a:p>
          <a:p>
            <a:pPr algn="ctr"/>
            <a:endParaRPr lang="en-AU" sz="3200" dirty="0" smtClean="0"/>
          </a:p>
          <a:p>
            <a:pPr algn="ctr"/>
            <a:r>
              <a:rPr lang="en-AU" sz="3200" dirty="0" smtClean="0"/>
              <a:t>Have you prepared yourself in any way for what might come next?</a:t>
            </a:r>
          </a:p>
          <a:p>
            <a:pPr algn="ctr"/>
            <a:endParaRPr lang="en-AU" sz="3200" dirty="0" smtClean="0"/>
          </a:p>
          <a:p>
            <a:pPr algn="ctr"/>
            <a:r>
              <a:rPr lang="en-AU" sz="3200" dirty="0" smtClean="0"/>
              <a:t>No one is an expert and we are all learning how to deal with the new and ever-changing normal.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97429613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</TotalTime>
  <Words>446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“Forewarned is forearmed” </vt:lpstr>
      <vt:lpstr>How has COVID-19 affected our work for the better?</vt:lpstr>
      <vt:lpstr>How has COVID-19 adversely affected our market and business? </vt:lpstr>
      <vt:lpstr>Tell tale signs of not coping for you and for clients.</vt:lpstr>
      <vt:lpstr>What to do – be prepared – forewarned and forearmed?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“Forewarned is forearmed”</dc:title>
  <dc:creator>Deborah Gough</dc:creator>
  <cp:lastModifiedBy>Deborah Gough</cp:lastModifiedBy>
  <cp:revision>7</cp:revision>
  <dcterms:created xsi:type="dcterms:W3CDTF">2020-05-27T10:59:18Z</dcterms:created>
  <dcterms:modified xsi:type="dcterms:W3CDTF">2020-05-27T12:05:58Z</dcterms:modified>
</cp:coreProperties>
</file>