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1855-8DC9-CD35-0156-1D6B60D22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BBFB0-454F-2016-5C8C-60A5FAEF4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22B00-A192-E003-2E6B-CBA46440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A43E-D3F3-CE6C-9860-1B346E48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F0849-F7AF-737E-32DB-314F1BBB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946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C9AC-9FEC-51E9-5E83-29472E9B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EA106-3E25-25E3-898A-FF4EAF79F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C2691-07AE-5A19-3B81-9E0372DFC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43DC2-7F7C-B61A-1919-9C602644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7DD83-3D23-2AFE-5C53-AD155BEB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7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398CE1-C041-6D04-73B6-0FE9E95EF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84604-18E3-A96E-85F5-735D29AD1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DA28D-30D8-4F89-682B-5CC47034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1040C-6687-D363-E14C-F6915C94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A1AF8-21AA-7AFE-6225-E004B068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0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369F3-816E-C203-DFD8-B29D7A56C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84E5-6966-B686-3A66-62B540CD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7E145-6558-6076-88CA-B33C136F9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F4E3D-7013-28BC-7C0E-F865DBAD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F694-DC26-7D15-E0E8-9CADA2A0E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98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0E92-87D9-619B-DAE2-12E00E6F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D2A4C-E7A3-1173-74E3-5BBD7058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CF087-8263-ADD5-5373-0DFB927A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DD930-6D7D-D7EB-C2CD-627192E4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29081-D36A-D6F6-D909-9FE5CA85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65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F1B3-DA5E-1C15-64B4-797762A2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8634-F338-62B3-95B6-4B88C55E9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E1414-7C49-D291-D2E6-1D6A75D2C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FD1A2-FFB0-2E54-7186-6B24D236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A4E8E-FCF0-0BA0-8A3D-AAF1FCE8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1C7DA-E637-E30C-A580-EC8616E0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15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8F5F-C988-3D36-1737-87AD48568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AC464-14DA-A9E0-087D-4FD45A75F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DED91-CFAE-26FA-C584-AE3E36994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3968D-5873-5273-05CC-2164B6B5D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5F0A2-C6DD-E305-7879-86918910F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31BAB-5424-4A34-E5BB-0FA7B221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7DBA4-B795-5795-41A4-4F2A0C2C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4BEAD-1BE7-ECF9-EB9E-33E2AD4B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91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B060-1026-E9CD-2954-F396F054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CDB5E-7021-D7BC-35E8-6925E139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A4394-8509-5DB7-7066-5ABC98A5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FC7B0-74A9-3482-AEF4-A8F5F194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1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CDE7B-783F-ACFD-2778-B4308189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6D0E4-306C-41C0-5BF6-F1EAA14A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E8BC3-0DE1-F805-5757-039E6539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5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C1B2-65ED-8581-35AD-D1C73A62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BBBB5-FFDA-0B8B-4343-FCA029651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28CCD-9B92-FD18-8C64-2C11166EB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60A0B-1DC3-5775-D8E1-8100ABEB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D5787-E8FE-0386-42CD-AD89F481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7345D-C61C-CDA8-2A44-53909B4C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47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BD1B-ED4D-E42B-B507-F3521B34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26C6C-8C59-6D1B-E655-9EFE42DB3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2CA9D-B5C8-7B72-E8DF-BB0BFEEE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731A2-C4D9-2EBB-8288-7BC5549E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CB59F-7A75-49DF-6DD7-D0AC6F6EA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CECB9-56B5-A8EA-1656-90DC64B7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51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83C9C7-8C8C-47EF-5CB1-1ED6C1F9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49485-0D31-68D4-3DA0-6F5818BDB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247C0-BC11-BE91-4BD9-8F7A7C86E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68108-1D5A-4A5A-A0A6-DA69FCE05546}" type="datetimeFigureOut">
              <a:rPr lang="en-AU" smtClean="0"/>
              <a:t>2/10/2023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74A93-9D64-4D10-71B7-FA5C6F5EB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55F8C-5BF1-6B76-3FBD-C0B2C6075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7ECD-9076-4CF4-8C01-0D2E1DFC4F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3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DB22-2417-C11D-846E-B2AC853BD6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Borrowing the tools of a biographer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E56EE-2BFD-3A07-9059-2F6FBE23C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differentiate from AI</a:t>
            </a:r>
            <a:endParaRPr lang="en-A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4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F6C179-B99E-8AFA-23E5-013E4B54F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452448"/>
              </p:ext>
            </p:extLst>
          </p:nvPr>
        </p:nvGraphicFramePr>
        <p:xfrm>
          <a:off x="973123" y="302004"/>
          <a:ext cx="10544961" cy="685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4129">
                  <a:extLst>
                    <a:ext uri="{9D8B030D-6E8A-4147-A177-3AD203B41FA5}">
                      <a16:colId xmlns:a16="http://schemas.microsoft.com/office/drawing/2014/main" val="3937238977"/>
                    </a:ext>
                  </a:extLst>
                </a:gridCol>
                <a:gridCol w="5290832">
                  <a:extLst>
                    <a:ext uri="{9D8B030D-6E8A-4147-A177-3AD203B41FA5}">
                      <a16:colId xmlns:a16="http://schemas.microsoft.com/office/drawing/2014/main" val="2369712646"/>
                    </a:ext>
                  </a:extLst>
                </a:gridCol>
              </a:tblGrid>
              <a:tr h="33163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Biographers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Ghostwriters/Family Historians/Memoir writers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626745"/>
                  </a:ext>
                </a:extLst>
              </a:tr>
              <a:tr h="331638">
                <a:tc>
                  <a:txBody>
                    <a:bodyPr/>
                    <a:lstStyle/>
                    <a:p>
                      <a:r>
                        <a:rPr lang="en-GB" sz="1600" dirty="0"/>
                        <a:t>Independent and detached from the subject.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Writing on behalf of a client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04581"/>
                  </a:ext>
                </a:extLst>
              </a:tr>
              <a:tr h="1077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Objective, unbiased, independent analysis </a:t>
                      </a:r>
                      <a:r>
                        <a:rPr lang="en-AU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interpretation of </a:t>
                      </a: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subject’s life and impact </a:t>
                      </a:r>
                      <a:r>
                        <a:rPr lang="en-GB" sz="1600" dirty="0"/>
                        <a:t>based on the greater weight of evidence - biographers ‘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untangle’ a subject’s light and dark strands. The subject is not allowed to edit the content and doesn’t approve it.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Written from the client’s POV – adheres to subject’s brief; client edits, controls and approves the content.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8463"/>
                  </a:ext>
                </a:extLst>
              </a:tr>
              <a:tr h="1077822">
                <a:tc>
                  <a:txBody>
                    <a:bodyPr/>
                    <a:lstStyle/>
                    <a:p>
                      <a:r>
                        <a:rPr lang="en-GB" sz="1600" dirty="0"/>
                        <a:t>Interviews with multiple witnesses, often 100s, often multiple times to get to the ‘truth’ of the subject -  critics, colleagues, associates, journalists, academics, politicians, friends, family. 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Interviews with the client and possibly a few family and friends. Sometimes also colleagues but never critics.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723346"/>
                  </a:ext>
                </a:extLst>
              </a:tr>
              <a:tr h="1077822">
                <a:tc>
                  <a:txBody>
                    <a:bodyPr/>
                    <a:lstStyle/>
                    <a:p>
                      <a:r>
                        <a:rPr lang="en-GB" sz="1600" dirty="0"/>
                        <a:t>Years of painstaking research in archives and libraries. Extensive travel to ‘walk in the subject’s footsteps’. </a:t>
                      </a:r>
                      <a:r>
                        <a:rPr lang="en-GB" sz="1600" i="1" dirty="0"/>
                        <a:t>Oppenheimer </a:t>
                      </a:r>
                      <a:r>
                        <a:rPr lang="en-GB" sz="1600" dirty="0"/>
                        <a:t>took 25 years to write. Many other biographies take 5-15 years</a:t>
                      </a:r>
                      <a:r>
                        <a:rPr lang="en-GB" sz="1600" i="1" dirty="0"/>
                        <a:t>. Breaking through the pain barrier </a:t>
                      </a:r>
                      <a:r>
                        <a:rPr lang="en-GB" sz="1600" dirty="0"/>
                        <a:t>will take 6 years by the time the second edition is finished.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Usually takes weeks to months to complete with varying levels of research and retracing of a client’s footsteps – amount of travel depends on client’s budget and brief.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07035"/>
                  </a:ext>
                </a:extLst>
              </a:tr>
              <a:tr h="1077822"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Emphasise a broader perspective, including historical, social, political, technological, financial and cultural context. Rigorous corroboration of evidence and factual accuracy is paramount.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the subject’s personal experiences, relationships, learnings and emotions from their perspective.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688411"/>
                  </a:ext>
                </a:extLst>
              </a:tr>
              <a:tr h="580366">
                <a:tc>
                  <a:txBody>
                    <a:bodyPr/>
                    <a:lstStyle/>
                    <a:p>
                      <a:r>
                        <a:rPr lang="en-GB" sz="1600" dirty="0"/>
                        <a:t>The biographer is identified as the author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client is identified as the author; sometimes the ghostwriter is acknowledged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979738"/>
                  </a:ext>
                </a:extLst>
              </a:tr>
              <a:tr h="82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Once the book is published, royalties paid based on book sales. </a:t>
                      </a:r>
                    </a:p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client pays the writer.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78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0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7117</TotalTime>
  <Words>319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Borrowing the tools of a biographer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family historians and ghostwriters learn from biographers</dc:title>
  <dc:creator>Gabriella Kelly-Davies</dc:creator>
  <cp:lastModifiedBy>Gabriella Kelly-Davies</cp:lastModifiedBy>
  <cp:revision>5</cp:revision>
  <cp:lastPrinted>2023-09-21T23:23:51Z</cp:lastPrinted>
  <dcterms:created xsi:type="dcterms:W3CDTF">2023-09-04T09:33:36Z</dcterms:created>
  <dcterms:modified xsi:type="dcterms:W3CDTF">2023-10-02T06:21:35Z</dcterms:modified>
</cp:coreProperties>
</file>