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2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6D5B4-94F8-4341-BDF2-02E1570FC786}" type="datetimeFigureOut">
              <a:rPr lang="en-AU" smtClean="0"/>
              <a:t>13/07/2023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319D6-426E-41A3-8943-56E49B71D0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265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086C-C580-45FE-B24E-A95A3297A42E}" type="datetimeFigureOut">
              <a:rPr lang="en-AU" smtClean="0"/>
              <a:t>13/07/2023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8D2A-DD4C-4FCF-9924-BA0F6BF5FF9F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9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086C-C580-45FE-B24E-A95A3297A42E}" type="datetimeFigureOut">
              <a:rPr lang="en-AU" smtClean="0"/>
              <a:t>13/07/2023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8D2A-DD4C-4FCF-9924-BA0F6BF5FF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46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086C-C580-45FE-B24E-A95A3297A42E}" type="datetimeFigureOut">
              <a:rPr lang="en-AU" smtClean="0"/>
              <a:t>13/07/2023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8D2A-DD4C-4FCF-9924-BA0F6BF5FF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37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086C-C580-45FE-B24E-A95A3297A42E}" type="datetimeFigureOut">
              <a:rPr lang="en-AU" smtClean="0"/>
              <a:t>13/07/2023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8D2A-DD4C-4FCF-9924-BA0F6BF5FF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85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086C-C580-45FE-B24E-A95A3297A42E}" type="datetimeFigureOut">
              <a:rPr lang="en-AU" smtClean="0"/>
              <a:t>13/07/2023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8D2A-DD4C-4FCF-9924-BA0F6BF5FF9F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3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086C-C580-45FE-B24E-A95A3297A42E}" type="datetimeFigureOut">
              <a:rPr lang="en-AU" smtClean="0"/>
              <a:t>13/07/2023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8D2A-DD4C-4FCF-9924-BA0F6BF5FF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0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086C-C580-45FE-B24E-A95A3297A42E}" type="datetimeFigureOut">
              <a:rPr lang="en-AU" smtClean="0"/>
              <a:t>13/07/2023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8D2A-DD4C-4FCF-9924-BA0F6BF5FF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800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086C-C580-45FE-B24E-A95A3297A42E}" type="datetimeFigureOut">
              <a:rPr lang="en-AU" smtClean="0"/>
              <a:t>13/07/2023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8D2A-DD4C-4FCF-9924-BA0F6BF5FF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96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086C-C580-45FE-B24E-A95A3297A42E}" type="datetimeFigureOut">
              <a:rPr lang="en-AU" smtClean="0"/>
              <a:t>13/07/2023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8D2A-DD4C-4FCF-9924-BA0F6BF5FF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979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B0086C-C580-45FE-B24E-A95A3297A42E}" type="datetimeFigureOut">
              <a:rPr lang="en-AU" smtClean="0"/>
              <a:t>13/07/2023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768D2A-DD4C-4FCF-9924-BA0F6BF5FF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47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086C-C580-45FE-B24E-A95A3297A42E}" type="datetimeFigureOut">
              <a:rPr lang="en-AU" smtClean="0"/>
              <a:t>13/07/2023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8D2A-DD4C-4FCF-9924-BA0F6BF5FF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4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B0086C-C580-45FE-B24E-A95A3297A42E}" type="datetimeFigureOut">
              <a:rPr lang="en-AU" smtClean="0"/>
              <a:t>13/07/2023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768D2A-DD4C-4FCF-9924-BA0F6BF5FF9F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ifestoriesaustralia.com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F8369-81A9-C4B1-2C93-14B4E5713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AU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0A9C4-7933-AB78-5274-8C101E3B0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Presenter Name</a:t>
            </a:r>
          </a:p>
        </p:txBody>
      </p:sp>
      <p:pic>
        <p:nvPicPr>
          <p:cNvPr id="5" name="Picture 4" descr="A logo for a company&#10;&#10;Description automatically generated with low confidence">
            <a:extLst>
              <a:ext uri="{FF2B5EF4-FFF2-40B4-BE49-F238E27FC236}">
                <a16:creationId xmlns:a16="http://schemas.microsoft.com/office/drawing/2014/main" id="{FE1CD1E1-4D48-47F3-797D-C380E93B1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930648"/>
            <a:ext cx="4001315" cy="44670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93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DB63-2C21-59AA-CCA4-6D2A37CC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97489"/>
            <a:ext cx="7355840" cy="14507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A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D97F-CEB4-1759-7AC1-85AEBB54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31" y="2254857"/>
            <a:ext cx="6208649" cy="4154646"/>
          </a:xfrm>
        </p:spPr>
        <p:txBody>
          <a:bodyPr>
            <a:normAutofit/>
          </a:bodyPr>
          <a:lstStyle/>
          <a:p>
            <a:r>
              <a:rPr lang="en-AU" dirty="0"/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If you’re interested in apply for membership, please go to the Life Stories Australia website to find out more:</a:t>
            </a:r>
            <a:endParaRPr lang="en-A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https://lifestoriesaustralia.com.au/</a:t>
            </a:r>
            <a:endParaRPr lang="en-A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AU" sz="3400" dirty="0"/>
          </a:p>
        </p:txBody>
      </p:sp>
      <p:pic>
        <p:nvPicPr>
          <p:cNvPr id="6" name="Picture 5" descr="A picture containing graphics, font, design, typography&#10;&#10;Description automatically generated">
            <a:extLst>
              <a:ext uri="{FF2B5EF4-FFF2-40B4-BE49-F238E27FC236}">
                <a16:creationId xmlns:a16="http://schemas.microsoft.com/office/drawing/2014/main" id="{3790182E-8315-96E8-7380-A6E9CC5E2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83" y="103710"/>
            <a:ext cx="3350631" cy="1367738"/>
          </a:xfrm>
          <a:prstGeom prst="rect">
            <a:avLst/>
          </a:prstGeom>
        </p:spPr>
      </p:pic>
      <p:pic>
        <p:nvPicPr>
          <p:cNvPr id="7" name="Picture 6" descr="A person with glasses and a beard&#10;&#10;Description automatically generated with low confidence">
            <a:extLst>
              <a:ext uri="{FF2B5EF4-FFF2-40B4-BE49-F238E27FC236}">
                <a16:creationId xmlns:a16="http://schemas.microsoft.com/office/drawing/2014/main" id="{5F537786-FD41-F298-5502-9EE55CFE4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2468880"/>
            <a:ext cx="4892140" cy="33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7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DB63-2C21-59AA-CCA4-6D2A37CC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26" y="177612"/>
            <a:ext cx="7727563" cy="1450757"/>
          </a:xfrm>
        </p:spPr>
        <p:txBody>
          <a:bodyPr/>
          <a:lstStyle/>
          <a:p>
            <a:r>
              <a:rPr lang="en-AU" sz="3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What is Life Stories Australia?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D97F-CEB4-1759-7AC1-85AEBB54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7" y="2385848"/>
            <a:ext cx="7565003" cy="36770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dirty="0"/>
              <a:t> </a:t>
            </a:r>
            <a:r>
              <a:rPr lang="en-AU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Life Stories Australia (LSA)</a:t>
            </a:r>
            <a:r>
              <a:rPr lang="en-AU" sz="3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 </a:t>
            </a:r>
            <a:r>
              <a:rPr lang="en-AU" sz="3400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is an incorporated Association of dedicated and experienced professionals who help individuals, families, communities, organisations and businesses to record and document personal and collective histories or Life Stories. </a:t>
            </a:r>
            <a:endParaRPr lang="en-AU" sz="3400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AU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dirty="0"/>
              <a:t> </a:t>
            </a:r>
            <a:r>
              <a:rPr lang="en-AU" sz="3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Open Sans" panose="020B0606030504020204" pitchFamily="34" charset="0"/>
              </a:rPr>
              <a:t>LSA is dedicated to supporting the craft of life story writing and recording and supporting the professionals who do that.</a:t>
            </a:r>
            <a:endParaRPr lang="en-AU" sz="3400" dirty="0"/>
          </a:p>
        </p:txBody>
      </p:sp>
      <p:pic>
        <p:nvPicPr>
          <p:cNvPr id="6" name="Picture 5" descr="A picture containing graphics, font, design, typography&#10;&#10;Description automatically generated">
            <a:extLst>
              <a:ext uri="{FF2B5EF4-FFF2-40B4-BE49-F238E27FC236}">
                <a16:creationId xmlns:a16="http://schemas.microsoft.com/office/drawing/2014/main" id="{3790182E-8315-96E8-7380-A6E9CC5E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83" y="103710"/>
            <a:ext cx="3350631" cy="1367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F6FFE-D641-49C6-3FC6-C9B363D29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273" y="2082273"/>
            <a:ext cx="3280174" cy="39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9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DB63-2C21-59AA-CCA4-6D2A37CC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3710"/>
            <a:ext cx="7747442" cy="14507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3200" b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What mediums are the </a:t>
            </a:r>
            <a:br>
              <a:rPr lang="en-AU" sz="3200" b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AU" sz="3200" b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Life Stories represented in?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D97F-CEB4-1759-7AC1-85AEBB54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077623"/>
            <a:ext cx="7976283" cy="4095011"/>
          </a:xfrm>
        </p:spPr>
        <p:txBody>
          <a:bodyPr>
            <a:normAutofit/>
          </a:bodyPr>
          <a:lstStyle/>
          <a:p>
            <a:r>
              <a:rPr lang="en-AU" dirty="0"/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dirty="0"/>
              <a:t> </a:t>
            </a:r>
            <a:r>
              <a:rPr lang="en-AU" sz="2400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Members preserve their clients’ stories across a broad range of mediums including print, photographic, image, audio, film, digital and mixed media</a:t>
            </a:r>
            <a:endParaRPr lang="en-AU" sz="2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As professional storytellers, Life Stories Australia members bring an objective and experienced voice to their client’s story and provide a level of professionalism that goes beyond what a client could potentially have achieved alone.</a:t>
            </a:r>
            <a:endParaRPr lang="en-AU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AU" sz="3400" dirty="0"/>
          </a:p>
        </p:txBody>
      </p:sp>
      <p:pic>
        <p:nvPicPr>
          <p:cNvPr id="6" name="Picture 5" descr="A picture containing graphics, font, design, typography&#10;&#10;Description automatically generated">
            <a:extLst>
              <a:ext uri="{FF2B5EF4-FFF2-40B4-BE49-F238E27FC236}">
                <a16:creationId xmlns:a16="http://schemas.microsoft.com/office/drawing/2014/main" id="{3790182E-8315-96E8-7380-A6E9CC5E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83" y="103710"/>
            <a:ext cx="3350631" cy="1367738"/>
          </a:xfrm>
          <a:prstGeom prst="rect">
            <a:avLst/>
          </a:prstGeom>
        </p:spPr>
      </p:pic>
      <p:pic>
        <p:nvPicPr>
          <p:cNvPr id="9" name="Picture 8" descr="A book cover of a road&#10;&#10;Description automatically generated with low confidence">
            <a:extLst>
              <a:ext uri="{FF2B5EF4-FFF2-40B4-BE49-F238E27FC236}">
                <a16:creationId xmlns:a16="http://schemas.microsoft.com/office/drawing/2014/main" id="{9CBA8119-C6EF-ABDB-865C-3C9A687E6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759" y="1966216"/>
            <a:ext cx="2727277" cy="4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6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DB63-2C21-59AA-CCA4-6D2A37CC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97489"/>
            <a:ext cx="7355840" cy="1450757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History of Life Stories Australia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D97F-CEB4-1759-7AC1-85AEBB54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1" y="2077624"/>
            <a:ext cx="7584882" cy="3677022"/>
          </a:xfrm>
        </p:spPr>
        <p:txBody>
          <a:bodyPr>
            <a:normAutofit fontScale="92500"/>
          </a:bodyPr>
          <a:lstStyle/>
          <a:p>
            <a:r>
              <a:rPr lang="en-AU" dirty="0"/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dirty="0"/>
              <a:t> </a:t>
            </a:r>
            <a:r>
              <a:rPr lang="en-AU" sz="26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Life Stories Australia was founded in 2017 in response to the need to have Australian personal historians/ biographers gain representation, recognition and promotion in Australia.</a:t>
            </a:r>
            <a:endParaRPr lang="en-AU" sz="2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AU" sz="2600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As an association, LSA not only promotes the craft of documenting life stories but also seeks to further the professional interests of its member practitioners. </a:t>
            </a:r>
            <a:endParaRPr lang="en-AU" sz="26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AU" sz="3400" dirty="0"/>
          </a:p>
        </p:txBody>
      </p:sp>
      <p:pic>
        <p:nvPicPr>
          <p:cNvPr id="6" name="Picture 5" descr="A picture containing graphics, font, design, typography&#10;&#10;Description automatically generated">
            <a:extLst>
              <a:ext uri="{FF2B5EF4-FFF2-40B4-BE49-F238E27FC236}">
                <a16:creationId xmlns:a16="http://schemas.microsoft.com/office/drawing/2014/main" id="{3790182E-8315-96E8-7380-A6E9CC5E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83" y="103710"/>
            <a:ext cx="3350631" cy="1367738"/>
          </a:xfrm>
          <a:prstGeom prst="rect">
            <a:avLst/>
          </a:prstGeom>
        </p:spPr>
      </p:pic>
      <p:pic>
        <p:nvPicPr>
          <p:cNvPr id="5" name="Picture 4" descr="A picture containing drawing, graphics, text, font&#10;&#10;Description automatically generated">
            <a:extLst>
              <a:ext uri="{FF2B5EF4-FFF2-40B4-BE49-F238E27FC236}">
                <a16:creationId xmlns:a16="http://schemas.microsoft.com/office/drawing/2014/main" id="{AA0691F1-ECB9-51F8-6C04-ACF3B96C7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33" y="1971039"/>
            <a:ext cx="3056963" cy="41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DB63-2C21-59AA-CCA4-6D2A37CC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97489"/>
            <a:ext cx="7355840" cy="1450757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How is</a:t>
            </a:r>
            <a:r>
              <a:rPr lang="en-AU" sz="320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sz="3200" b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LSA governed?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D97F-CEB4-1759-7AC1-85AEBB54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1" y="2077624"/>
            <a:ext cx="7584882" cy="3677022"/>
          </a:xfrm>
        </p:spPr>
        <p:txBody>
          <a:bodyPr>
            <a:normAutofit/>
          </a:bodyPr>
          <a:lstStyle/>
          <a:p>
            <a:r>
              <a:rPr lang="en-AU" dirty="0"/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dirty="0"/>
              <a:t> </a:t>
            </a:r>
            <a:r>
              <a:rPr lang="en-AU" sz="2400" dirty="0">
                <a:solidFill>
                  <a:srgbClr val="111111"/>
                </a:solidFill>
                <a:effectLst/>
                <a:ea typeface="Times New Roman" panose="02020603050405020304" pitchFamily="18" charset="0"/>
              </a:rPr>
              <a:t>Life Stories Australia is governed by a Board of Directors, </a:t>
            </a:r>
            <a:r>
              <a:rPr lang="en-A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 of whom are fully paid members and practising in the industry. </a:t>
            </a:r>
            <a:endParaRPr lang="en-AU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2400" dirty="0"/>
              <a:t> </a:t>
            </a:r>
            <a:r>
              <a:rPr lang="en-AU" sz="2400" dirty="0">
                <a:ea typeface="Verdana" panose="020B0604030504040204" pitchFamily="34" charset="0"/>
              </a:rPr>
              <a:t>Deborah Gough, President and Principal Spokesperson</a:t>
            </a:r>
          </a:p>
          <a:p>
            <a:pPr marL="0" indent="0">
              <a:lnSpc>
                <a:spcPct val="120000"/>
              </a:lnSpc>
              <a:buNone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AU" sz="3400" dirty="0"/>
          </a:p>
        </p:txBody>
      </p:sp>
      <p:pic>
        <p:nvPicPr>
          <p:cNvPr id="6" name="Picture 5" descr="A picture containing graphics, font, design, typography&#10;&#10;Description automatically generated">
            <a:extLst>
              <a:ext uri="{FF2B5EF4-FFF2-40B4-BE49-F238E27FC236}">
                <a16:creationId xmlns:a16="http://schemas.microsoft.com/office/drawing/2014/main" id="{3790182E-8315-96E8-7380-A6E9CC5E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83" y="103710"/>
            <a:ext cx="3350631" cy="1367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9E022D-183F-FE34-B1C9-EF993C40B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35" y="1863497"/>
            <a:ext cx="28289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8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DB63-2C21-59AA-CCA4-6D2A37CC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97489"/>
            <a:ext cx="7355840" cy="1450757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What does LSA offer?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D97F-CEB4-1759-7AC1-85AEBB54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0" y="1757679"/>
            <a:ext cx="7951305" cy="4902831"/>
          </a:xfrm>
        </p:spPr>
        <p:txBody>
          <a:bodyPr>
            <a:normAutofit/>
          </a:bodyPr>
          <a:lstStyle/>
          <a:p>
            <a:r>
              <a:rPr lang="en-AU" dirty="0"/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LSA provides and maintains a range of professional services and standards including: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ongoing education and training based on industry best practice and research;</a:t>
            </a:r>
            <a:endParaRPr lang="en-A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support, networking and collaborative opportunities amongst members;</a:t>
            </a:r>
            <a:endParaRPr lang="en-A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AU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members with links to external relevant educational and professional organisations;</a:t>
            </a:r>
            <a:endParaRPr lang="en-A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code of ethics and professional standards for members to follow.</a:t>
            </a:r>
            <a:endParaRPr lang="en-A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A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AU" sz="3400" dirty="0"/>
          </a:p>
        </p:txBody>
      </p:sp>
      <p:pic>
        <p:nvPicPr>
          <p:cNvPr id="6" name="Picture 5" descr="A picture containing graphics, font, design, typography&#10;&#10;Description automatically generated">
            <a:extLst>
              <a:ext uri="{FF2B5EF4-FFF2-40B4-BE49-F238E27FC236}">
                <a16:creationId xmlns:a16="http://schemas.microsoft.com/office/drawing/2014/main" id="{3790182E-8315-96E8-7380-A6E9CC5E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83" y="103710"/>
            <a:ext cx="3350631" cy="1367738"/>
          </a:xfrm>
          <a:prstGeom prst="rect">
            <a:avLst/>
          </a:prstGeom>
        </p:spPr>
      </p:pic>
      <p:pic>
        <p:nvPicPr>
          <p:cNvPr id="9" name="Picture 8" descr="A picture containing text, graphic design, book cover, flyer&#10;&#10;Description automatically generated">
            <a:extLst>
              <a:ext uri="{FF2B5EF4-FFF2-40B4-BE49-F238E27FC236}">
                <a16:creationId xmlns:a16="http://schemas.microsoft.com/office/drawing/2014/main" id="{650994F5-D5F0-BA91-9C21-F3A366FE6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478" y="2317143"/>
            <a:ext cx="2895861" cy="33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5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DB63-2C21-59AA-CCA4-6D2A37CC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97489"/>
            <a:ext cx="7355840" cy="14507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Stories Australia Members</a:t>
            </a:r>
            <a:endParaRPr lang="en-A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D97F-CEB4-1759-7AC1-85AEBB54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0" y="1759227"/>
            <a:ext cx="10553370" cy="4804134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LSA members</a:t>
            </a:r>
            <a:r>
              <a:rPr lang="en-AU" sz="29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follow a strict </a:t>
            </a:r>
            <a:r>
              <a:rPr lang="en-AU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code of conduct</a:t>
            </a:r>
            <a:r>
              <a:rPr lang="en-AU" sz="29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and are screened for their experience, skill and professional service. This ensures that no matter which member a client chooses and no matter which medium they use, they will receive a professional service.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29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LSA Members operate in every Australian state</a:t>
            </a:r>
            <a:r>
              <a:rPr lang="en-AU" sz="23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AU" sz="2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South Wales</a:t>
            </a:r>
            <a:r>
              <a:rPr lang="en-AU" sz="29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Victoria </a:t>
            </a:r>
            <a:r>
              <a:rPr lang="en-AU" sz="29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Queensland </a:t>
            </a:r>
            <a:endParaRPr lang="en-AU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South Australia</a:t>
            </a:r>
            <a:r>
              <a:rPr lang="en-AU" sz="29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AU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Tasmania </a:t>
            </a:r>
            <a:endParaRPr lang="en-AU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Western Australia</a:t>
            </a:r>
            <a:endParaRPr lang="en-AU" sz="2900" dirty="0"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AU" sz="3400" dirty="0"/>
          </a:p>
        </p:txBody>
      </p:sp>
      <p:pic>
        <p:nvPicPr>
          <p:cNvPr id="6" name="Picture 5" descr="A picture containing graphics, font, design, typography&#10;&#10;Description automatically generated">
            <a:extLst>
              <a:ext uri="{FF2B5EF4-FFF2-40B4-BE49-F238E27FC236}">
                <a16:creationId xmlns:a16="http://schemas.microsoft.com/office/drawing/2014/main" id="{3790182E-8315-96E8-7380-A6E9CC5E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83" y="103710"/>
            <a:ext cx="3350631" cy="1367738"/>
          </a:xfrm>
          <a:prstGeom prst="rect">
            <a:avLst/>
          </a:prstGeom>
        </p:spPr>
      </p:pic>
      <p:pic>
        <p:nvPicPr>
          <p:cNvPr id="5" name="Picture 4" descr="A picture containing text, building, outdoor, billboard&#10;&#10;Description automatically generated">
            <a:extLst>
              <a:ext uri="{FF2B5EF4-FFF2-40B4-BE49-F238E27FC236}">
                <a16:creationId xmlns:a16="http://schemas.microsoft.com/office/drawing/2014/main" id="{FAE6CEEA-2A17-9B52-BF30-D5F6DE8F4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785" y="3097389"/>
            <a:ext cx="3526775" cy="29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9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DB63-2C21-59AA-CCA4-6D2A37CC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97489"/>
            <a:ext cx="7355840" cy="14507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you interested in joining LSA?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D97F-CEB4-1759-7AC1-85AEBB54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870" y="2256403"/>
            <a:ext cx="6907697" cy="3319670"/>
          </a:xfrm>
        </p:spPr>
        <p:txBody>
          <a:bodyPr>
            <a:normAutofit/>
          </a:bodyPr>
          <a:lstStyle/>
          <a:p>
            <a:r>
              <a:rPr lang="en-AU" dirty="0"/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111111"/>
                </a:solidFill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If you write, record, produce or contribute professionally to life stories, and would like to join our association we would be happy to discuss membership with you.</a:t>
            </a:r>
            <a:endParaRPr lang="en-AU" sz="24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AU" sz="3400" dirty="0"/>
          </a:p>
        </p:txBody>
      </p:sp>
      <p:pic>
        <p:nvPicPr>
          <p:cNvPr id="6" name="Picture 5" descr="A picture containing graphics, font, design, typography&#10;&#10;Description automatically generated">
            <a:extLst>
              <a:ext uri="{FF2B5EF4-FFF2-40B4-BE49-F238E27FC236}">
                <a16:creationId xmlns:a16="http://schemas.microsoft.com/office/drawing/2014/main" id="{3790182E-8315-96E8-7380-A6E9CC5E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83" y="103710"/>
            <a:ext cx="3350631" cy="1367738"/>
          </a:xfrm>
          <a:prstGeom prst="rect">
            <a:avLst/>
          </a:prstGeom>
        </p:spPr>
      </p:pic>
      <p:pic>
        <p:nvPicPr>
          <p:cNvPr id="7" name="Picture 6" descr="A person in a hat and coat&#10;&#10;Description automatically generated with low confidence">
            <a:extLst>
              <a:ext uri="{FF2B5EF4-FFF2-40B4-BE49-F238E27FC236}">
                <a16:creationId xmlns:a16="http://schemas.microsoft.com/office/drawing/2014/main" id="{0CE81666-2719-C773-09DD-44F83BB86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23" y="1957382"/>
            <a:ext cx="2850087" cy="41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DB63-2C21-59AA-CCA4-6D2A37CC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97489"/>
            <a:ext cx="7355840" cy="14507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Membership Categories?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D97F-CEB4-1759-7AC1-85AEBB54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30" y="1620092"/>
            <a:ext cx="7864730" cy="4704743"/>
          </a:xfrm>
        </p:spPr>
        <p:txBody>
          <a:bodyPr>
            <a:normAutofit/>
          </a:bodyPr>
          <a:lstStyle/>
          <a:p>
            <a:r>
              <a:rPr lang="en-AU" dirty="0"/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Australian Member</a:t>
            </a:r>
            <a:r>
              <a:rPr lang="en-A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Currently working as a Life Story Professional in Australia inclusive areas include biographers, memoirists, personal historians, oral historians, audiographers and videographers, on a part-time or full-time commercial basis.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Allied Member</a:t>
            </a:r>
            <a:r>
              <a:rPr lang="en-A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Working in the life story space as an editor, illustrator, educator, literary agent, publisher, printer, bookseller or other related occupation.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Associate Member</a:t>
            </a:r>
            <a:r>
              <a:rPr lang="en-A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Emerging life story professional who is just starting out, having a career pause, or doing voluntary, honorary or hobby life story work.</a:t>
            </a:r>
            <a:endParaRPr lang="en-A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A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AU" sz="3400" dirty="0"/>
          </a:p>
        </p:txBody>
      </p:sp>
      <p:pic>
        <p:nvPicPr>
          <p:cNvPr id="6" name="Picture 5" descr="A picture containing graphics, font, design, typography&#10;&#10;Description automatically generated">
            <a:extLst>
              <a:ext uri="{FF2B5EF4-FFF2-40B4-BE49-F238E27FC236}">
                <a16:creationId xmlns:a16="http://schemas.microsoft.com/office/drawing/2014/main" id="{3790182E-8315-96E8-7380-A6E9CC5E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83" y="103710"/>
            <a:ext cx="3350631" cy="1367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8F6AF7-67AE-6C5A-4C43-C11AE2C3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319" y="2044360"/>
            <a:ext cx="2656157" cy="40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014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1033</TotalTime>
  <Words>555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Symbol</vt:lpstr>
      <vt:lpstr>Times New Roman</vt:lpstr>
      <vt:lpstr>Verdana</vt:lpstr>
      <vt:lpstr>Wingdings</vt:lpstr>
      <vt:lpstr>Retrospect</vt:lpstr>
      <vt:lpstr>TITLE</vt:lpstr>
      <vt:lpstr>What is Life Stories Australia?</vt:lpstr>
      <vt:lpstr>What mediums are the  Life Stories represented in?</vt:lpstr>
      <vt:lpstr>History of Life Stories Australia</vt:lpstr>
      <vt:lpstr>How is LSA governed?</vt:lpstr>
      <vt:lpstr>What does LSA offer?</vt:lpstr>
      <vt:lpstr>Life Stories Australia Members</vt:lpstr>
      <vt:lpstr>Are you interested in joining LSA?</vt:lpstr>
      <vt:lpstr>What are the Membership Categories?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Angela Mules</dc:creator>
  <cp:lastModifiedBy>Angela Mules</cp:lastModifiedBy>
  <cp:revision>4</cp:revision>
  <dcterms:created xsi:type="dcterms:W3CDTF">2023-06-24T07:40:23Z</dcterms:created>
  <dcterms:modified xsi:type="dcterms:W3CDTF">2023-07-13T01:43:15Z</dcterms:modified>
</cp:coreProperties>
</file>